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504692"/>
            <a:ext cx="9448800" cy="1825096"/>
          </a:xfrm>
        </p:spPr>
        <p:txBody>
          <a:bodyPr/>
          <a:lstStyle/>
          <a:p>
            <a:r>
              <a:rPr lang="en-US" dirty="0"/>
              <a:t>Chapter 13 section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29788"/>
            <a:ext cx="9448800" cy="685800"/>
          </a:xfrm>
        </p:spPr>
        <p:txBody>
          <a:bodyPr>
            <a:noAutofit/>
          </a:bodyPr>
          <a:lstStyle/>
          <a:p>
            <a:r>
              <a:rPr lang="en-US" sz="5400" dirty="0"/>
              <a:t>Changing Ways of Life</a:t>
            </a:r>
          </a:p>
        </p:txBody>
      </p:sp>
      <p:pic>
        <p:nvPicPr>
          <p:cNvPr id="1026" name="Picture 2" descr="Image result for song of the tow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15588"/>
            <a:ext cx="319087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new york 1920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383" y="3015588"/>
            <a:ext cx="3916017" cy="384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943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2823"/>
            <a:ext cx="10820400" cy="1293028"/>
          </a:xfrm>
        </p:spPr>
        <p:txBody>
          <a:bodyPr/>
          <a:lstStyle/>
          <a:p>
            <a:pPr algn="ctr"/>
            <a:r>
              <a:rPr lang="en-US" dirty="0"/>
              <a:t>Rural and urban differences (The new urban scene)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57" y="1771058"/>
            <a:ext cx="11161643" cy="2708744"/>
          </a:xfrm>
        </p:spPr>
        <p:txBody>
          <a:bodyPr>
            <a:normAutofit fontScale="92500"/>
          </a:bodyPr>
          <a:lstStyle/>
          <a:p>
            <a:r>
              <a:rPr lang="en-US" dirty="0"/>
              <a:t>1920 census showed a dramatic change in living in the United States.</a:t>
            </a:r>
          </a:p>
          <a:p>
            <a:r>
              <a:rPr lang="en-US" dirty="0"/>
              <a:t>From 1922 – 1929 migration from rural farm cities to urban cities accelerated, nearly 2 million people for jobs.</a:t>
            </a:r>
          </a:p>
          <a:p>
            <a:r>
              <a:rPr lang="en-US" dirty="0"/>
              <a:t>Cities such as NYC, Chicago, and Philadelphia became industrial powerhouses. </a:t>
            </a:r>
          </a:p>
          <a:p>
            <a:r>
              <a:rPr lang="en-US" dirty="0"/>
              <a:t>Caucasians, African Americans, and many other immigrants made home of these cities because of jobs.</a:t>
            </a:r>
          </a:p>
          <a:p>
            <a:r>
              <a:rPr lang="en-US" dirty="0"/>
              <a:t>City dwellers tolerated many things people in the rural communities would not.</a:t>
            </a:r>
          </a:p>
        </p:txBody>
      </p:sp>
      <p:pic>
        <p:nvPicPr>
          <p:cNvPr id="1026" name="Picture 2" descr="Image result for urbaniz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843" y="4625009"/>
            <a:ext cx="8375374" cy="223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597761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732" y="584566"/>
            <a:ext cx="8610600" cy="1293028"/>
          </a:xfrm>
        </p:spPr>
        <p:txBody>
          <a:bodyPr/>
          <a:lstStyle/>
          <a:p>
            <a:pPr algn="ctr"/>
            <a:r>
              <a:rPr lang="en-US" dirty="0"/>
              <a:t>The prohibition experiment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832" y="1877594"/>
            <a:ext cx="10820400" cy="2442615"/>
          </a:xfrm>
        </p:spPr>
        <p:txBody>
          <a:bodyPr/>
          <a:lstStyle/>
          <a:p>
            <a:r>
              <a:rPr lang="en-US" dirty="0"/>
              <a:t>18</a:t>
            </a:r>
            <a:r>
              <a:rPr lang="en-US" baseline="30000" dirty="0"/>
              <a:t>th</a:t>
            </a:r>
            <a:r>
              <a:rPr lang="en-US" dirty="0"/>
              <a:t> amendment prohibited alcohol consumption in the US. AKA Prohibition era.</a:t>
            </a:r>
          </a:p>
          <a:p>
            <a:r>
              <a:rPr lang="en-US" dirty="0"/>
              <a:t>Many believed drinking led to corruption.</a:t>
            </a:r>
          </a:p>
          <a:p>
            <a:r>
              <a:rPr lang="en-US" dirty="0"/>
              <a:t>Support came from Rural South and West and religious groups.</a:t>
            </a:r>
          </a:p>
          <a:p>
            <a:r>
              <a:rPr lang="en-US" dirty="0"/>
              <a:t>Volstead  Act created a Prohibition bureau to enforce but underfunded.</a:t>
            </a:r>
          </a:p>
          <a:p>
            <a:r>
              <a:rPr lang="en-US" dirty="0"/>
              <a:t>1500 poorly paid federal agents.</a:t>
            </a:r>
          </a:p>
        </p:txBody>
      </p:sp>
      <p:pic>
        <p:nvPicPr>
          <p:cNvPr id="2050" name="Picture 2" descr="Image result for prohibition 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273" y="4068512"/>
            <a:ext cx="4580059" cy="246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4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Speakeasies and bootleggers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1868557"/>
            <a:ext cx="11264348" cy="1709530"/>
          </a:xfrm>
        </p:spPr>
        <p:txBody>
          <a:bodyPr/>
          <a:lstStyle/>
          <a:p>
            <a:r>
              <a:rPr lang="en-US" dirty="0"/>
              <a:t>To get alcohol people would go to speakeasies and bootleggers.</a:t>
            </a:r>
          </a:p>
          <a:p>
            <a:r>
              <a:rPr lang="en-US" dirty="0"/>
              <a:t>People learned how to distill their own liquor.</a:t>
            </a:r>
          </a:p>
          <a:p>
            <a:r>
              <a:rPr lang="en-US" dirty="0"/>
              <a:t>Bootleggers smuggled liquor from neighboring countries.</a:t>
            </a:r>
          </a:p>
        </p:txBody>
      </p:sp>
      <p:pic>
        <p:nvPicPr>
          <p:cNvPr id="3074" name="Picture 2" descr="Image result for speakeas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034" y="4121428"/>
            <a:ext cx="4083095" cy="18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speakeas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83" y="3759721"/>
            <a:ext cx="4333048" cy="27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897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Organized crime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765" y="2091754"/>
            <a:ext cx="7967870" cy="4024125"/>
          </a:xfrm>
        </p:spPr>
        <p:txBody>
          <a:bodyPr/>
          <a:lstStyle/>
          <a:p>
            <a:r>
              <a:rPr lang="en-US" dirty="0"/>
              <a:t>Notorious gangster Al Capone bootlegged over 60 million dollars.</a:t>
            </a:r>
          </a:p>
          <a:p>
            <a:r>
              <a:rPr lang="en-US" dirty="0"/>
              <a:t>He killed off his competition.</a:t>
            </a:r>
          </a:p>
          <a:p>
            <a:r>
              <a:rPr lang="en-US" dirty="0"/>
              <a:t>1920’s 19 percent of Americans support 18</a:t>
            </a:r>
            <a:r>
              <a:rPr lang="en-US" baseline="30000" dirty="0"/>
              <a:t>th</a:t>
            </a:r>
            <a:r>
              <a:rPr lang="en-US" dirty="0"/>
              <a:t> amendment.</a:t>
            </a:r>
          </a:p>
          <a:p>
            <a:r>
              <a:rPr lang="en-US" dirty="0"/>
              <a:t>Remained in effect till 1933 </a:t>
            </a:r>
          </a:p>
          <a:p>
            <a:r>
              <a:rPr lang="en-US" dirty="0"/>
              <a:t>Rural protestants believed strengthened moral values.</a:t>
            </a:r>
          </a:p>
          <a:p>
            <a:r>
              <a:rPr lang="en-US" dirty="0"/>
              <a:t>Repealed by 21</a:t>
            </a:r>
            <a:r>
              <a:rPr lang="en-US" baseline="30000" dirty="0"/>
              <a:t>st</a:t>
            </a:r>
            <a:r>
              <a:rPr lang="en-US" dirty="0"/>
              <a:t> amendment.</a:t>
            </a:r>
          </a:p>
          <a:p>
            <a:endParaRPr lang="en-US" dirty="0"/>
          </a:p>
        </p:txBody>
      </p:sp>
      <p:pic>
        <p:nvPicPr>
          <p:cNvPr id="4098" name="Picture 2" descr="Image result for al cap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427" y="2394780"/>
            <a:ext cx="2547730" cy="341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81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</a:t>
            </a:r>
            <a:r>
              <a:rPr lang="en-US"/>
              <a:t>and religious clash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024125"/>
          </a:xfrm>
        </p:spPr>
        <p:txBody>
          <a:bodyPr/>
          <a:lstStyle/>
          <a:p>
            <a:r>
              <a:rPr lang="en-US" dirty="0"/>
              <a:t>A growing separation between conservative ideas and modern ideas in the 1920 </a:t>
            </a:r>
          </a:p>
          <a:p>
            <a:endParaRPr lang="en-US" dirty="0"/>
          </a:p>
        </p:txBody>
      </p:sp>
      <p:pic>
        <p:nvPicPr>
          <p:cNvPr id="1026" name="Picture 2" descr="Image result for aimee semple mcpher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875" y="3142637"/>
            <a:ext cx="2634532" cy="321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harles  darw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041" y="3153352"/>
            <a:ext cx="2448968" cy="323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harles darwin finch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787" y="3433259"/>
            <a:ext cx="3335413" cy="223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634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American fundamentalism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Fundamentalists are people who are skeptical of scientific theories, and believe all knowledge comes from the bible. </a:t>
            </a:r>
          </a:p>
          <a:p>
            <a:r>
              <a:rPr lang="en-US" dirty="0"/>
              <a:t>Rejected the theory of evolution by Charles Darwin.</a:t>
            </a:r>
          </a:p>
          <a:p>
            <a:r>
              <a:rPr lang="en-US" dirty="0"/>
              <a:t>Theory says plants and animals have changed over a long period of time.</a:t>
            </a:r>
          </a:p>
          <a:p>
            <a:r>
              <a:rPr lang="en-US" dirty="0"/>
              <a:t>Darwinism claims humans evolved from apes, but fundamentalists denied that and believe everything was made in six days including humans.</a:t>
            </a:r>
          </a:p>
          <a:p>
            <a:r>
              <a:rPr lang="en-US" dirty="0"/>
              <a:t>This movement gained enough support to out law the teaching of evolution.</a:t>
            </a:r>
          </a:p>
        </p:txBody>
      </p:sp>
      <p:pic>
        <p:nvPicPr>
          <p:cNvPr id="2050" name="Picture 2" descr="Image result for fundamental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74" y="5062330"/>
            <a:ext cx="2584174" cy="179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697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8347" y="394251"/>
            <a:ext cx="4787348" cy="1169506"/>
          </a:xfrm>
        </p:spPr>
        <p:txBody>
          <a:bodyPr/>
          <a:lstStyle/>
          <a:p>
            <a:r>
              <a:rPr lang="en-US" dirty="0"/>
              <a:t>The  scopes trial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9296" y="1563757"/>
            <a:ext cx="10820400" cy="2133600"/>
          </a:xfrm>
        </p:spPr>
        <p:txBody>
          <a:bodyPr/>
          <a:lstStyle/>
          <a:p>
            <a:r>
              <a:rPr lang="en-US" dirty="0"/>
              <a:t>March 1925 Tennessee passed a law that outlaws teaching of Evolution.</a:t>
            </a:r>
          </a:p>
          <a:p>
            <a:r>
              <a:rPr lang="en-US" dirty="0"/>
              <a:t>John T. Scopes (bio. Teacher) received that support of the American Civil Liberties Union and hired Clarence Darrow to defend Scopes.</a:t>
            </a:r>
          </a:p>
          <a:p>
            <a:r>
              <a:rPr lang="en-US" dirty="0"/>
              <a:t>Scopes lost the trial and was found guilty; charged with 100 dollars.</a:t>
            </a:r>
          </a:p>
          <a:p>
            <a:r>
              <a:rPr lang="en-US" dirty="0"/>
              <a:t>The teaching of Evolution was stilled outlawed </a:t>
            </a:r>
          </a:p>
        </p:txBody>
      </p:sp>
      <p:pic>
        <p:nvPicPr>
          <p:cNvPr id="3074" name="Picture 2" descr="Image result for scopes tr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08" y="3799646"/>
            <a:ext cx="4812036" cy="275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110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125</TotalTime>
  <Words>378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Vapor Trail</vt:lpstr>
      <vt:lpstr>Chapter 13 section 1</vt:lpstr>
      <vt:lpstr>Rural and urban differences (The new urban scene)</vt:lpstr>
      <vt:lpstr>The prohibition experiment</vt:lpstr>
      <vt:lpstr>Speakeasies and bootleggers</vt:lpstr>
      <vt:lpstr>Organized crime</vt:lpstr>
      <vt:lpstr>Science and religious clash</vt:lpstr>
      <vt:lpstr>American fundamentalism</vt:lpstr>
      <vt:lpstr>The  scopes trial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section 1</dc:title>
  <dc:creator>Ola Hadi</dc:creator>
  <cp:lastModifiedBy>Ola Hadi</cp:lastModifiedBy>
  <cp:revision>13</cp:revision>
  <dcterms:created xsi:type="dcterms:W3CDTF">2017-01-27T19:16:06Z</dcterms:created>
  <dcterms:modified xsi:type="dcterms:W3CDTF">2017-02-06T16:42:15Z</dcterms:modified>
</cp:coreProperties>
</file>